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306" y="28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 userDrawn="1"/>
        </p:nvSpPr>
        <p:spPr>
          <a:xfrm>
            <a:off x="3653652" y="-108103"/>
            <a:ext cx="583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spc="1200" dirty="0">
                <a:latin typeface="Tw Cen MT Condensed Extra Bold" panose="020B0803020202020204" pitchFamily="34" charset="0"/>
              </a:rPr>
              <a:t>SUBMISSION FORM</a:t>
            </a:r>
            <a:endParaRPr lang="en-US" sz="3200" spc="1200" dirty="0">
              <a:latin typeface="Tw Cen MT Condensed Extra Bold" panose="020B0803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8878" y="124437"/>
            <a:ext cx="971600" cy="38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0422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1D0DCA-5A32-4D64-8B7D-519EC449B913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47780B-2EC4-4CCC-860D-B04783955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15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43608" y="178893"/>
            <a:ext cx="2664296" cy="86177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it-IT" sz="1000" b="1" dirty="0">
                <a:latin typeface="Arial Narrow" panose="020B0606020202030204" pitchFamily="34" charset="0"/>
              </a:rPr>
              <a:t>COMPANY:</a:t>
            </a:r>
          </a:p>
          <a:p>
            <a:pPr algn="just"/>
            <a:r>
              <a:rPr lang="it-IT" sz="1000" b="1" dirty="0">
                <a:latin typeface="Arial Narrow" panose="020B0606020202030204" pitchFamily="34" charset="0"/>
              </a:rPr>
              <a:t>LOCATION:</a:t>
            </a:r>
          </a:p>
          <a:p>
            <a:pPr algn="just"/>
            <a:r>
              <a:rPr lang="it-IT" sz="1000" b="1" dirty="0">
                <a:latin typeface="Arial Narrow" panose="020B0606020202030204" pitchFamily="34" charset="0"/>
              </a:rPr>
              <a:t>TEAM MEMBERS </a:t>
            </a:r>
            <a:r>
              <a:rPr lang="it-IT" sz="1000" b="1" dirty="0">
                <a:solidFill>
                  <a:srgbClr val="FF0000"/>
                </a:solidFill>
                <a:latin typeface="Arial Narrow" panose="020B0606020202030204" pitchFamily="34" charset="0"/>
              </a:rPr>
              <a:t>(at least 2)</a:t>
            </a:r>
            <a:r>
              <a:rPr lang="it-IT" sz="1000" b="1" dirty="0">
                <a:latin typeface="Arial Narrow" panose="020B0606020202030204" pitchFamily="34" charset="0"/>
              </a:rPr>
              <a:t>:</a:t>
            </a:r>
          </a:p>
          <a:p>
            <a:pPr algn="just"/>
            <a:r>
              <a:rPr lang="it-IT" sz="1000" b="1" dirty="0">
                <a:latin typeface="Arial Narrow" panose="020B0606020202030204" pitchFamily="34" charset="0"/>
              </a:rPr>
              <a:t>PROJECT SPONSOR: </a:t>
            </a:r>
          </a:p>
          <a:p>
            <a:pPr algn="just"/>
            <a:r>
              <a:rPr lang="it-IT" sz="1000" b="1" dirty="0">
                <a:latin typeface="Arial Narrow" panose="020B0606020202030204" pitchFamily="34" charset="0"/>
              </a:rPr>
              <a:t>PROJECT TITLE: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79511" y="1124744"/>
            <a:ext cx="8026447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b="1" dirty="0">
                <a:latin typeface="Arial Narrow" panose="020B0606020202030204" pitchFamily="34" charset="0"/>
              </a:rPr>
              <a:t>DESCRIPTION:  </a:t>
            </a:r>
            <a:r>
              <a:rPr lang="it-IT" b="1" dirty="0">
                <a:solidFill>
                  <a:srgbClr val="FF0000"/>
                </a:solidFill>
                <a:latin typeface="Arial Narrow" panose="020B0606020202030204" pitchFamily="34" charset="0"/>
              </a:rPr>
              <a:t>please describe the project impact in terms of </a:t>
            </a:r>
          </a:p>
          <a:p>
            <a:pPr marL="171450" indent="-171450" algn="just">
              <a:buFontTx/>
              <a:buChar char="-"/>
            </a:pPr>
            <a:r>
              <a:rPr lang="en-US" b="1" dirty="0">
                <a:solidFill>
                  <a:srgbClr val="FF0000"/>
                </a:solidFill>
                <a:latin typeface="Arial Narrow" panose="020B0606020202030204" pitchFamily="34" charset="0"/>
              </a:rPr>
              <a:t>Company Welfare</a:t>
            </a:r>
          </a:p>
          <a:p>
            <a:pPr marL="171450" indent="-171450" algn="just">
              <a:buFontTx/>
              <a:buChar char="-"/>
            </a:pPr>
            <a:r>
              <a:rPr lang="en-US" b="1" dirty="0">
                <a:solidFill>
                  <a:srgbClr val="FF0000"/>
                </a:solidFill>
                <a:latin typeface="Arial Narrow" panose="020B0606020202030204" pitchFamily="34" charset="0"/>
              </a:rPr>
              <a:t>Safety</a:t>
            </a:r>
          </a:p>
          <a:p>
            <a:pPr marL="171450" indent="-171450" algn="just">
              <a:buFontTx/>
              <a:buChar char="-"/>
            </a:pPr>
            <a:r>
              <a:rPr lang="en-US" b="1" dirty="0">
                <a:solidFill>
                  <a:srgbClr val="FF0000"/>
                </a:solidFill>
                <a:latin typeface="Arial Narrow" panose="020B0606020202030204" pitchFamily="34" charset="0"/>
              </a:rPr>
              <a:t>Health</a:t>
            </a:r>
          </a:p>
          <a:p>
            <a:pPr marL="171450" indent="-171450" algn="just">
              <a:buFontTx/>
              <a:buChar char="-"/>
            </a:pPr>
            <a:r>
              <a:rPr lang="it-IT" b="1" dirty="0" err="1">
                <a:solidFill>
                  <a:srgbClr val="FF0000"/>
                </a:solidFill>
                <a:latin typeface="Arial Narrow" panose="020B0606020202030204" pitchFamily="34" charset="0"/>
              </a:rPr>
              <a:t>Process</a:t>
            </a:r>
            <a:r>
              <a:rPr lang="it-IT" b="1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it-IT" b="1" dirty="0" err="1">
                <a:solidFill>
                  <a:srgbClr val="FF0000"/>
                </a:solidFill>
                <a:latin typeface="Arial Narrow" panose="020B0606020202030204" pitchFamily="34" charset="0"/>
              </a:rPr>
              <a:t>Improvements</a:t>
            </a:r>
            <a:endParaRPr lang="it-IT" b="1" dirty="0">
              <a:solidFill>
                <a:srgbClr val="FF0000"/>
              </a:solidFill>
              <a:latin typeface="Arial Narrow" panose="020B0606020202030204" pitchFamily="34" charset="0"/>
            </a:endParaRPr>
          </a:p>
          <a:p>
            <a:pPr algn="just"/>
            <a:endParaRPr lang="it-IT" b="1" dirty="0">
              <a:solidFill>
                <a:srgbClr val="FF0000"/>
              </a:solidFill>
              <a:latin typeface="Arial Narrow" panose="020B0606020202030204" pitchFamily="34" charset="0"/>
            </a:endParaRPr>
          </a:p>
          <a:p>
            <a:r>
              <a:rPr lang="it-IT" b="1" dirty="0">
                <a:solidFill>
                  <a:srgbClr val="FF0000"/>
                </a:solidFill>
                <a:latin typeface="Arial Narrow" panose="020B0606020202030204" pitchFamily="34" charset="0"/>
              </a:rPr>
              <a:t>In the </a:t>
            </a:r>
            <a:r>
              <a:rPr lang="it-IT" b="1" dirty="0" err="1">
                <a:solidFill>
                  <a:srgbClr val="FF0000"/>
                </a:solidFill>
                <a:latin typeface="Arial Narrow" panose="020B0606020202030204" pitchFamily="34" charset="0"/>
              </a:rPr>
              <a:t>presentation</a:t>
            </a:r>
            <a:r>
              <a:rPr lang="it-IT" b="1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it-IT" b="1" dirty="0" err="1">
                <a:solidFill>
                  <a:srgbClr val="FF0000"/>
                </a:solidFill>
                <a:latin typeface="Arial Narrow" panose="020B0606020202030204" pitchFamily="34" charset="0"/>
              </a:rPr>
              <a:t>you</a:t>
            </a:r>
            <a:r>
              <a:rPr lang="it-IT" b="1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it-IT" b="1" dirty="0" err="1">
                <a:solidFill>
                  <a:srgbClr val="FF0000"/>
                </a:solidFill>
                <a:latin typeface="Arial Narrow" panose="020B0606020202030204" pitchFamily="34" charset="0"/>
              </a:rPr>
              <a:t>will</a:t>
            </a:r>
            <a:r>
              <a:rPr lang="it-IT" b="1" dirty="0">
                <a:solidFill>
                  <a:srgbClr val="FF0000"/>
                </a:solidFill>
                <a:latin typeface="Arial Narrow" panose="020B0606020202030204" pitchFamily="34" charset="0"/>
              </a:rPr>
              <a:t> highlight the </a:t>
            </a:r>
            <a:r>
              <a:rPr lang="en-US" b="1" dirty="0">
                <a:solidFill>
                  <a:srgbClr val="FF0000"/>
                </a:solidFill>
                <a:latin typeface="Arial Narrow" panose="020B0606020202030204" pitchFamily="34" charset="0"/>
              </a:rPr>
              <a:t>Vision, Objectives, Roadmap, Expansion or People Involved, Academy Training Team, Lean Training Depth and Levels, - Competence Management, and Total Employee Engagement</a:t>
            </a:r>
          </a:p>
          <a:p>
            <a:pPr algn="just"/>
            <a:endParaRPr lang="en-US" b="1" dirty="0">
              <a:solidFill>
                <a:srgbClr val="FF0000"/>
              </a:solidFill>
              <a:latin typeface="Arial Narrow" panose="020B0606020202030204" pitchFamily="34" charset="0"/>
            </a:endParaRPr>
          </a:p>
          <a:p>
            <a:pPr algn="just"/>
            <a:endParaRPr lang="it-IT" b="1" dirty="0">
              <a:latin typeface="Arial Narrow" panose="020B0606020202030204" pitchFamily="34" charset="0"/>
            </a:endParaRPr>
          </a:p>
          <a:p>
            <a:pPr algn="just"/>
            <a:r>
              <a:rPr lang="it-IT" sz="4400" b="1" dirty="0">
                <a:solidFill>
                  <a:srgbClr val="FF0000"/>
                </a:solidFill>
                <a:latin typeface="Arial Narrow" panose="020B0606020202030204" pitchFamily="34" charset="0"/>
              </a:rPr>
              <a:t>REMOVE ALL THE WORDS IN RED BEFORE SENDING THE APPLICATION</a:t>
            </a:r>
            <a:endParaRPr lang="it-IT" sz="4400" b="1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44866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79</Words>
  <Application>Microsoft Office PowerPoint</Application>
  <PresentationFormat>On-screen Show (4:3)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Calibri</vt:lpstr>
      <vt:lpstr>Tw Cen MT Condensed Extra Bold</vt:lpstr>
      <vt:lpstr>Office Theme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AILM</dc:creator>
  <cp:lastModifiedBy>Sergio Di Tillio</cp:lastModifiedBy>
  <cp:revision>9</cp:revision>
  <dcterms:created xsi:type="dcterms:W3CDTF">2018-01-30T17:39:16Z</dcterms:created>
  <dcterms:modified xsi:type="dcterms:W3CDTF">2026-03-28T12:31:28Z</dcterms:modified>
</cp:coreProperties>
</file>