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7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2915816" y="-62729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spc="1200" dirty="0">
                <a:latin typeface="Tw Cen MT Condensed Extra Bold" panose="020B0803020202020204" pitchFamily="34" charset="0"/>
              </a:rPr>
              <a:t>SUBMISSION FORM</a:t>
            </a:r>
            <a:endParaRPr lang="en-US" sz="3200" spc="1200" dirty="0">
              <a:latin typeface="Tw Cen MT Condensed Extra Bold" panose="020B08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8152"/>
            <a:ext cx="2044839" cy="413008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>
            <a:off x="2709219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42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0DCA-5A32-4D64-8B7D-519EC449B913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7780B-2EC4-4CCC-860D-B04783955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923" y="504953"/>
            <a:ext cx="2664296" cy="61555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COMPANY:</a:t>
            </a: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LOCATION:</a:t>
            </a: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TEAM MEMBERS </a:t>
            </a:r>
            <a:r>
              <a:rPr lang="it-IT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(at least 2)</a:t>
            </a:r>
            <a:r>
              <a:rPr lang="it-IT" sz="1000" b="1" dirty="0">
                <a:latin typeface="Arial Narrow" panose="020B0606020202030204" pitchFamily="34" charset="0"/>
              </a:rPr>
              <a:t>:</a:t>
            </a: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PROJECT SPONSOR: </a:t>
            </a: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ICON TITLE:</a:t>
            </a: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r>
              <a:rPr lang="it-IT" sz="1000" b="1" dirty="0">
                <a:latin typeface="Arial Narrow" panose="020B0606020202030204" pitchFamily="34" charset="0"/>
              </a:rPr>
              <a:t>DESCRIPTION:  </a:t>
            </a:r>
            <a:r>
              <a:rPr lang="it-IT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please describe the impact in terms of </a:t>
            </a:r>
          </a:p>
          <a:p>
            <a:pPr marL="171450" indent="-171450" algn="just">
              <a:buFontTx/>
              <a:buChar char="-"/>
            </a:pPr>
            <a:r>
              <a:rPr lang="en-US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Lean techniques used</a:t>
            </a:r>
          </a:p>
          <a:p>
            <a:pPr marL="171450" indent="-171450" algn="just">
              <a:buFontTx/>
              <a:buChar char="-"/>
            </a:pPr>
            <a:r>
              <a:rPr lang="en-US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Innovation</a:t>
            </a:r>
          </a:p>
          <a:p>
            <a:pPr marL="171450" indent="-171450" algn="just">
              <a:buFontTx/>
              <a:buChar char="-"/>
            </a:pPr>
            <a:r>
              <a:rPr lang="en-US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Performance</a:t>
            </a:r>
          </a:p>
          <a:p>
            <a:pPr marL="171450" indent="-171450" algn="just">
              <a:buFontTx/>
              <a:buChar char="-"/>
            </a:pPr>
            <a:r>
              <a:rPr lang="en-US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Measurable savings</a:t>
            </a:r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r>
              <a:rPr lang="it-IT" b="1" dirty="0">
                <a:solidFill>
                  <a:srgbClr val="FF0000"/>
                </a:solidFill>
                <a:latin typeface="Arial Narrow" panose="020B0606020202030204" pitchFamily="34" charset="0"/>
              </a:rPr>
              <a:t>REMOVE</a:t>
            </a:r>
            <a:r>
              <a:rPr lang="it-IT" b="1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 ALL THE WORDS IN RED BEFORE SENDING </a:t>
            </a:r>
            <a:r>
              <a:rPr lang="it-IT" b="1" baseline="0">
                <a:solidFill>
                  <a:srgbClr val="FF0000"/>
                </a:solidFill>
                <a:latin typeface="Arial Narrow" panose="020B0606020202030204" pitchFamily="34" charset="0"/>
              </a:rPr>
              <a:t>THE APPLICATION</a:t>
            </a:r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it-IT" sz="1000" b="1" dirty="0">
              <a:latin typeface="Arial Narrow" panose="020B0606020202030204" pitchFamily="34" charset="0"/>
            </a:endParaRPr>
          </a:p>
          <a:p>
            <a:pPr algn="just"/>
            <a:endParaRPr lang="en-US" sz="1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86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Tw Cen MT Condensed Extra Bold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AILM</dc:creator>
  <cp:lastModifiedBy>Sergio Di Tillio</cp:lastModifiedBy>
  <cp:revision>8</cp:revision>
  <dcterms:created xsi:type="dcterms:W3CDTF">2018-01-30T17:39:16Z</dcterms:created>
  <dcterms:modified xsi:type="dcterms:W3CDTF">2026-03-28T11:54:04Z</dcterms:modified>
</cp:coreProperties>
</file>